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ad4e1f974ec68e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ad4e1f974ec68e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ad4e1f974ec68e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ad4e1f974ec68e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127b9fed7701c3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127b9fed7701c3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1cb9de18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1cb9de18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1cb9de3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1cb9de3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1cb9de30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1cb9de30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a1cb9de301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a1cb9de30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planificación</a:t>
            </a:r>
            <a:r>
              <a:rPr lang="es"/>
              <a:t> y diseño de mi videojuego: Mundo Virtual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Por : Daniel Martinez Hidalgo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1465155"/>
            <a:ext cx="8520600" cy="42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Introducci</a:t>
            </a:r>
            <a:r>
              <a:rPr lang="es" sz="6000"/>
              <a:t>ón a 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Mundos Virtuales</a:t>
            </a:r>
            <a:endParaRPr sz="6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Historia 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juego es una visual novel en tercera persona ambientada en un mundo virtual retro-cyberpunk, donde el protagonista, Erik, un niño atrapado en una simulación, debe humanizar el mundo destruyendo a las IA enemigas que intentan despojarlo del sentido de la humanidad.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Con ayuda de su libro virtual, puede crear objetos y modificar el entorno para superar niveles, resolver conflictos y restaurar la humanidad perdida, sabiendo que si muere en el mundo virtual, también muere en el real.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Ejercicio </a:t>
            </a:r>
            <a:r>
              <a:rPr lang="es"/>
              <a:t>Diagramas: Mundo Virtual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Minimap</a:t>
            </a:r>
            <a:endParaRPr/>
          </a:p>
        </p:txBody>
      </p:sp>
      <p:pic>
        <p:nvPicPr>
          <p:cNvPr id="77" name="Google Shape;77;p17" title="Concepto de Juego_ Mundo Virtu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7700" y="1017725"/>
            <a:ext cx="6728596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Diagrama de gantt</a:t>
            </a:r>
            <a:endParaRPr/>
          </a:p>
        </p:txBody>
      </p:sp>
      <p:pic>
        <p:nvPicPr>
          <p:cNvPr id="83" name="Google Shape;8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700" y="1152475"/>
            <a:ext cx="5124588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JSON</a:t>
            </a:r>
            <a:endParaRPr/>
          </a:p>
        </p:txBody>
      </p:sp>
      <p:pic>
        <p:nvPicPr>
          <p:cNvPr id="89" name="Google Shape;89;p19"/>
          <p:cNvPicPr preferRelativeResize="0"/>
          <p:nvPr/>
        </p:nvPicPr>
        <p:blipFill rotWithShape="1">
          <a:blip r:embed="rId3">
            <a:alphaModFix/>
          </a:blip>
          <a:srcRect b="4784" l="2941" r="6273" t="11568"/>
          <a:stretch/>
        </p:blipFill>
        <p:spPr>
          <a:xfrm>
            <a:off x="1631795" y="445026"/>
            <a:ext cx="2158049" cy="4420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9"/>
          <p:cNvPicPr preferRelativeResize="0"/>
          <p:nvPr/>
        </p:nvPicPr>
        <p:blipFill rotWithShape="1">
          <a:blip r:embed="rId4">
            <a:alphaModFix/>
          </a:blip>
          <a:srcRect b="3930" l="0" r="0" t="4031"/>
          <a:stretch/>
        </p:blipFill>
        <p:spPr>
          <a:xfrm>
            <a:off x="4163380" y="288274"/>
            <a:ext cx="2313825" cy="4733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:Wireframe o diseño de interfaz: Selector de mundos</a:t>
            </a:r>
            <a:endParaRPr/>
          </a:p>
        </p:txBody>
      </p:sp>
      <p:pic>
        <p:nvPicPr>
          <p:cNvPr id="96" name="Google Shape;9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125" y="1170123"/>
            <a:ext cx="2660700" cy="3820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8911" y="1170125"/>
            <a:ext cx="2548562" cy="3820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697" y="1170125"/>
            <a:ext cx="2548562" cy="382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